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9900"/>
    <a:srgbClr val="800080"/>
    <a:srgbClr val="FF0066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836712"/>
            <a:ext cx="4176464" cy="41549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Игры для сенсорного воспитания детей дошкольного возраста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Составила  Вагина Т. 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813772"/>
            <a:ext cx="41044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Игровое упражнение «Поможем обезьянке».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развивать умение детей определять по запаху съедобное — несъедобное.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Материал: разложены по стаканам продукты питания: хлеб, фрукты, овощи; предметы туалета: мыло, духи, зубная паста.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игры: предложить детям от имени больной обезьянки, которая потеряла нюх и зрение, определить по запаху съедобные для нее продукты.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etsad-1392867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366910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6600"/>
                </a:solidFill>
              </a:rPr>
              <a:t>Игры на развитие вкусового восприятия</a:t>
            </a:r>
            <a:endParaRPr lang="ru-RU" sz="2400" b="1" dirty="0">
              <a:solidFill>
                <a:srgbClr val="99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196752"/>
            <a:ext cx="317153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Игра «Вкусовые баночки»</a:t>
            </a:r>
          </a:p>
          <a:p>
            <a:r>
              <a:rPr lang="ru-RU" sz="2000" b="1" dirty="0" smtClean="0"/>
              <a:t>Цель: развитие вкусового восприятия</a:t>
            </a:r>
          </a:p>
          <a:p>
            <a:r>
              <a:rPr lang="ru-RU" sz="2000" b="1" dirty="0" smtClean="0"/>
              <a:t>Ход игры:</a:t>
            </a:r>
          </a:p>
          <a:p>
            <a:r>
              <a:rPr lang="ru-RU" sz="2000" b="1" dirty="0" smtClean="0"/>
              <a:t>Готовятся растворы: сладкий, соленый, кислый.</a:t>
            </a:r>
          </a:p>
          <a:p>
            <a:r>
              <a:rPr lang="ru-RU" sz="2000" b="1" dirty="0" smtClean="0"/>
              <a:t>Ребенок пробует и обозначает словами свои ощущения</a:t>
            </a:r>
          </a:p>
          <a:p>
            <a:endParaRPr lang="ru-RU" dirty="0"/>
          </a:p>
        </p:txBody>
      </p:sp>
      <p:pic>
        <p:nvPicPr>
          <p:cNvPr id="5" name="Рисунок 4" descr="Gorkaya-neobhodimost-Kak-dat-lekarstvo-mladencu-foto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4479034" cy="297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220072" y="663080"/>
            <a:ext cx="334786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«Определи на вкус»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Цель: развитие вкусового восприятия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Ход игры: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 Ребенок с завязанными глазами кончиком языка пробует соленый огурец, сладкую конфету, кислый лимон, горький лук. Обозначает словом свои вкусовые ощущения.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ensiba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692696"/>
            <a:ext cx="466643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organi_chuvstv_chelovek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622" y="363942"/>
            <a:ext cx="7731818" cy="5009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Игры на развитие зрительного восприятия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196752"/>
            <a:ext cx="148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44008" y="1239117"/>
            <a:ext cx="4032448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Игра: «Помоги забраться в домик»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Развитие зрительной ориентировки при восприятии формы, величины 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• развитие умения узнавать и называть величину, форму предметов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Ход </a:t>
            </a:r>
            <a:r>
              <a:rPr kumimoji="0" lang="ru-RU" b="1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игры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Детям предлагается найти «Домики» для каждого вкладыша, соотнося выемку и вкладыш по размеру и цвету. «Домики» должен найти каждый ребенок.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случае возникновения затруднения при выполнения задания, детей нужно стимулировать к самостоятельному выполнению упражнения.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 descr="Фото-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23728" y="980728"/>
            <a:ext cx="55081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«СЛОЖИ ИЗ ПАЛОЧЕК»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развивать зрительное восприятие, внимание и память, мелкую моторику.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 столе раскладываются счетные палочки.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Взрослый выкладывает из них фигуры – сначала простые, потом сложные. Ребенок должен сложить точно такую же фигуру.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Задание дается в порядке возрастающей сложности: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А) образец остается перед глазами ребенка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Б) образец убирается.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Игры на развитие слухового восприятия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64088" y="908720"/>
            <a:ext cx="2952328" cy="5293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«БЕГИ НА НОСОЧКАХ»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развитие слухового внимания, координации и чувства ритма.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бубен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Взрослый стучит в бубен тихо, громко и очень громко. Соответственно звучанию бубна ребенок выполняет движения; под тихий звук идет на носочках, под громкий — полным шагом, под более громкий — бежит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ребенок-плохо-слыш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556792"/>
            <a:ext cx="4367399" cy="291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19672" y="1233045"/>
            <a:ext cx="576064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«Угадай, чей голосок?»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 Развитие слухового восприятия, внимания.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Цель: Определить товарища по голосу. Развитие координации движений.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Оборудование: мишка (кукла).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Описание игры. Дети сидят полукругом. Перед ними на некотором расстоянии спиной к детям сидит ребенок с мишкой.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Педагог предлагает кому-нибудь из ребят позвать мишку.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Водящий должен угадать, кто его позвал. Он останавливается перед позвавшим и рычит. Тот, кого узнали, получает мишку, садится с ним на стульчик и водит.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39752" y="34752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Игры для развития осязания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ea typeface="Times New Roman" pitchFamily="18" charset="0"/>
                <a:cs typeface="Arial" pitchFamily="34" charset="0"/>
              </a:rPr>
              <a:t>(тактильного восприятия)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3968" y="1772816"/>
            <a:ext cx="41399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«Найди пару»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развивать тактильные ощущения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Материал: пластинки, оклеенные бархатом, наждачной бумагой, фольгой, вельветом, фланелью.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Ребенку предлагают с завязанными глазами на ощупь найти пары одинаковых пластинок.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product_2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605386" cy="360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315234"/>
            <a:ext cx="70202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ГУСЕНИЧКА - КРУПЕНИЧКА»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 развивать тактильные ощущения у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Косвенная цель: развивать мелкую моторику рук.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Воспитатель рассказывает: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Это необычная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гусеничка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Ее зовут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Крупеничка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Она питается не травкой, не листочками. Она любит разные крупы.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Сегодня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Крупеничка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по полю гуляла, разные крупы собирала: гречку, рис, фасоль, горох.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Вот посмотрите, у меня в мешочках тоже есть такие крупы.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Детям предлагается потрогать крупы. А затем потрогать животик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Крупенички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Чем она сегодня угощалась?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14-Rol-mjagkogo-znaka-v-slov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39752" y="183704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ea typeface="Times New Roman" pitchFamily="18" charset="0"/>
                <a:cs typeface="Arial" pitchFamily="34" charset="0"/>
              </a:rPr>
              <a:t>Игры на развитие обоняния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79712" y="765285"/>
            <a:ext cx="6408712" cy="51090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Игровое упражнение «Коробочки с запахами».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Цель: дифференциация запахов с помощью обоняния.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Материал: два набора по 5 коробочек в каждом, наполненные остро пахнущими веществами (кофе, какао, гвоздика, корица, ванилин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Ход игры: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— предложить детям понюхать все коробочки одного набора, затем воспитатель вынимает коробочки из второго набора — предлагает понюхать и сравнить запахи двух наборов, до тех пор пока не найдется пара для каждой коробочки.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 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— предложить детям проделать подобное упражнение с закрытыми глазами (т.к. при отсутствии зрительного восприятия — возможность восприятия других органов чувств усиливается).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375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орло</dc:creator>
  <cp:lastModifiedBy>SadXoxLovo</cp:lastModifiedBy>
  <cp:revision>16</cp:revision>
  <dcterms:created xsi:type="dcterms:W3CDTF">2016-06-07T12:07:55Z</dcterms:created>
  <dcterms:modified xsi:type="dcterms:W3CDTF">2018-10-28T09:51:04Z</dcterms:modified>
</cp:coreProperties>
</file>